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Inter Bold" charset="1" panose="020B0802030000000004"/>
      <p:regular r:id="rId13"/>
    </p:embeddedFont>
    <p:embeddedFont>
      <p:font typeface="Open Sans Medium" charset="1" panose="00000000000000000000"/>
      <p:regular r:id="rId14"/>
    </p:embeddedFont>
    <p:embeddedFont>
      <p:font typeface="Open Sans Bold" charset="1" panose="00000000000000000000"/>
      <p:regular r:id="rId15"/>
    </p:embeddedFont>
    <p:embeddedFont>
      <p:font typeface="Open Sans" charset="1" panose="00000000000000000000"/>
      <p:regular r:id="rId16"/>
    </p:embeddedFont>
    <p:embeddedFont>
      <p:font typeface="Open Sans Semi-Bold" charset="1" panose="00000000000000000000"/>
      <p:regular r:id="rId17"/>
    </p:embeddedFont>
    <p:embeddedFont>
      <p:font typeface="Inter Medium" charset="1" panose="02000503000000020004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gif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4658" y="5553371"/>
            <a:ext cx="447675" cy="4476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24956" y="656036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40083" y="4427199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1075" y="2874521"/>
            <a:ext cx="14166687" cy="267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KELOMPOK 1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4658" y="9213231"/>
            <a:ext cx="2227762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AFNAN WAHBI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4658" y="8881603"/>
            <a:ext cx="2012164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KETUA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75225" y="9210675"/>
            <a:ext cx="2725663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FARIS F</a:t>
            </a:r>
          </a:p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KAESAR TATIT 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88268" y="9213231"/>
            <a:ext cx="2868747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AFNAN WAHBI</a:t>
            </a:r>
          </a:p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TIARANISA RABI'AH SRIDEWI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75225" y="8881603"/>
            <a:ext cx="2725663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UI/UX DESAIN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88268" y="8881603"/>
            <a:ext cx="2868747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PROGRAMMER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44595" y="8862553"/>
            <a:ext cx="2868747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b="true" sz="1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PERTEMUAN 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90843" y="5507968"/>
            <a:ext cx="806934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b="true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PEMBUATAN WEB POSYANDU KELURAHAN KAYU MANIS , JAKARTA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57293" y="662932"/>
            <a:ext cx="517797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SISTEM INFORMASI 4KA21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357015" y="9248791"/>
            <a:ext cx="304905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MUHAMMAD RIZKY FADILLAH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57015" y="8881603"/>
            <a:ext cx="2725663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50805" y="8881603"/>
            <a:ext cx="2725663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TESTING / DOKUMENTASI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50805" y="9248791"/>
            <a:ext cx="304905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LUTSITO CLANDESTINO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7101" y="4421381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9517" y="0"/>
            <a:ext cx="6308483" cy="10287000"/>
            <a:chOff x="0" y="0"/>
            <a:chExt cx="16614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98501" y="4663928"/>
            <a:ext cx="2660799" cy="26607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3539" y="5696948"/>
            <a:ext cx="969409" cy="986123"/>
            <a:chOff x="0" y="0"/>
            <a:chExt cx="812800" cy="8268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85626" y="5696948"/>
            <a:ext cx="969409" cy="986123"/>
            <a:chOff x="0" y="0"/>
            <a:chExt cx="812800" cy="8268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3539" y="7122635"/>
            <a:ext cx="969409" cy="986123"/>
            <a:chOff x="0" y="0"/>
            <a:chExt cx="812800" cy="8268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3539" y="8548322"/>
            <a:ext cx="969409" cy="986123"/>
            <a:chOff x="0" y="0"/>
            <a:chExt cx="812800" cy="8268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807273" y="9050754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569420" y="4617314"/>
            <a:ext cx="3128677" cy="3128677"/>
          </a:xfrm>
          <a:custGeom>
            <a:avLst/>
            <a:gdLst/>
            <a:ahLst/>
            <a:cxnLst/>
            <a:rect r="r" b="b" t="t" l="l"/>
            <a:pathLst>
              <a:path h="3128677" w="3128677">
                <a:moveTo>
                  <a:pt x="0" y="0"/>
                </a:moveTo>
                <a:lnTo>
                  <a:pt x="3128677" y="0"/>
                </a:lnTo>
                <a:lnTo>
                  <a:pt x="3128677" y="3128677"/>
                </a:lnTo>
                <a:lnTo>
                  <a:pt x="0" y="3128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521949" y="407133"/>
            <a:ext cx="5223619" cy="3480236"/>
          </a:xfrm>
          <a:custGeom>
            <a:avLst/>
            <a:gdLst/>
            <a:ahLst/>
            <a:cxnLst/>
            <a:rect r="r" b="b" t="t" l="l"/>
            <a:pathLst>
              <a:path h="3480236" w="5223619">
                <a:moveTo>
                  <a:pt x="0" y="0"/>
                </a:moveTo>
                <a:lnTo>
                  <a:pt x="5223619" y="0"/>
                </a:lnTo>
                <a:lnTo>
                  <a:pt x="5223619" y="3480235"/>
                </a:lnTo>
                <a:lnTo>
                  <a:pt x="0" y="3480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44489" y="817223"/>
            <a:ext cx="7158103" cy="194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91095" y="5747606"/>
            <a:ext cx="3236695" cy="82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36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Work Breakdown Structure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13181" y="5946702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Referensi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91095" y="7372389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Gantt Chart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91095" y="8798076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Fitur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3539" y="3290931"/>
            <a:ext cx="681884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PEMBUATAN WEB POSYANDU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539609" y="9057649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15913" y="908839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8575614"/>
            <a:ext cx="18288000" cy="3422771"/>
            <a:chOff x="0" y="0"/>
            <a:chExt cx="4816593" cy="9014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901471"/>
            </a:xfrm>
            <a:custGeom>
              <a:avLst/>
              <a:gdLst/>
              <a:ahLst/>
              <a:cxnLst/>
              <a:rect r="r" b="b" t="t" l="l"/>
              <a:pathLst>
                <a:path h="90147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01471"/>
                  </a:lnTo>
                  <a:lnTo>
                    <a:pt x="0" y="901471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816593" cy="949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6503" y="584158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08465" y="7553801"/>
            <a:ext cx="3379535" cy="2733199"/>
          </a:xfrm>
          <a:custGeom>
            <a:avLst/>
            <a:gdLst/>
            <a:ahLst/>
            <a:cxnLst/>
            <a:rect r="r" b="b" t="t" l="l"/>
            <a:pathLst>
              <a:path h="2733199" w="3379535">
                <a:moveTo>
                  <a:pt x="0" y="0"/>
                </a:moveTo>
                <a:lnTo>
                  <a:pt x="3379535" y="0"/>
                </a:lnTo>
                <a:lnTo>
                  <a:pt x="3379535" y="2733199"/>
                </a:lnTo>
                <a:lnTo>
                  <a:pt x="0" y="2733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34768" y="2309093"/>
            <a:ext cx="12129433" cy="7325009"/>
          </a:xfrm>
          <a:custGeom>
            <a:avLst/>
            <a:gdLst/>
            <a:ahLst/>
            <a:cxnLst/>
            <a:rect r="r" b="b" t="t" l="l"/>
            <a:pathLst>
              <a:path h="7325009" w="12129433">
                <a:moveTo>
                  <a:pt x="0" y="0"/>
                </a:moveTo>
                <a:lnTo>
                  <a:pt x="12129433" y="0"/>
                </a:lnTo>
                <a:lnTo>
                  <a:pt x="12129433" y="7325009"/>
                </a:lnTo>
                <a:lnTo>
                  <a:pt x="0" y="73250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21" t="-588" r="0" b="-58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1154" y="843002"/>
            <a:ext cx="14363046" cy="80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3"/>
              </a:lnSpc>
            </a:pPr>
            <a:r>
              <a:rPr lang="en-US" sz="5793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WORK BREAKDOWN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48250" y="970256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15913" y="963360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02379" y="743622"/>
            <a:ext cx="2884905" cy="923169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473511" y="2878335"/>
            <a:ext cx="17340978" cy="4530331"/>
          </a:xfrm>
          <a:custGeom>
            <a:avLst/>
            <a:gdLst/>
            <a:ahLst/>
            <a:cxnLst/>
            <a:rect r="r" b="b" t="t" l="l"/>
            <a:pathLst>
              <a:path h="4530331" w="17340978">
                <a:moveTo>
                  <a:pt x="0" y="0"/>
                </a:moveTo>
                <a:lnTo>
                  <a:pt x="17340978" y="0"/>
                </a:lnTo>
                <a:lnTo>
                  <a:pt x="17340978" y="4530330"/>
                </a:lnTo>
                <a:lnTo>
                  <a:pt x="0" y="4530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5651" y="834683"/>
            <a:ext cx="8147912" cy="81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5"/>
              </a:lnSpc>
            </a:pPr>
            <a:r>
              <a:rPr lang="en-US" sz="59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GANTT CHART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68683" y="1024777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18306" y="0"/>
            <a:ext cx="10569694" cy="10287000"/>
            <a:chOff x="0" y="0"/>
            <a:chExt cx="278378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37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83788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9945" y="9258300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839945" y="2391743"/>
            <a:ext cx="1858299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362272" y="818079"/>
            <a:ext cx="1051433" cy="105143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62272" y="1926135"/>
            <a:ext cx="1051433" cy="105143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62272" y="3034623"/>
            <a:ext cx="1051433" cy="105143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62272" y="4143112"/>
            <a:ext cx="1051433" cy="105143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62272" y="5251600"/>
            <a:ext cx="1051433" cy="105143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62272" y="6360088"/>
            <a:ext cx="1051433" cy="105143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06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1640765">
            <a:off x="9162553" y="7256204"/>
            <a:ext cx="5628031" cy="5670560"/>
          </a:xfrm>
          <a:custGeom>
            <a:avLst/>
            <a:gdLst/>
            <a:ahLst/>
            <a:cxnLst/>
            <a:rect r="r" b="b" t="t" l="l"/>
            <a:pathLst>
              <a:path h="5670560" w="5628031">
                <a:moveTo>
                  <a:pt x="0" y="0"/>
                </a:moveTo>
                <a:lnTo>
                  <a:pt x="5628030" y="0"/>
                </a:lnTo>
                <a:lnTo>
                  <a:pt x="5628030" y="5670560"/>
                </a:lnTo>
                <a:lnTo>
                  <a:pt x="0" y="5670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141917" y="0"/>
            <a:ext cx="3134729" cy="4114800"/>
          </a:xfrm>
          <a:custGeom>
            <a:avLst/>
            <a:gdLst/>
            <a:ahLst/>
            <a:cxnLst/>
            <a:rect r="r" b="b" t="t" l="l"/>
            <a:pathLst>
              <a:path h="4114800" w="3134729">
                <a:moveTo>
                  <a:pt x="0" y="0"/>
                </a:moveTo>
                <a:lnTo>
                  <a:pt x="3134729" y="0"/>
                </a:lnTo>
                <a:lnTo>
                  <a:pt x="31347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50565" y="3332894"/>
            <a:ext cx="6305691" cy="4729269"/>
          </a:xfrm>
          <a:custGeom>
            <a:avLst/>
            <a:gdLst/>
            <a:ahLst/>
            <a:cxnLst/>
            <a:rect r="r" b="b" t="t" l="l"/>
            <a:pathLst>
              <a:path h="4729269" w="6305691">
                <a:moveTo>
                  <a:pt x="0" y="0"/>
                </a:moveTo>
                <a:lnTo>
                  <a:pt x="6305691" y="0"/>
                </a:lnTo>
                <a:lnTo>
                  <a:pt x="6305691" y="4729268"/>
                </a:lnTo>
                <a:lnTo>
                  <a:pt x="0" y="47292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39945" y="552744"/>
            <a:ext cx="6818840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FITUR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9945" y="1518579"/>
            <a:ext cx="6818840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YANG DIREKOMENDASIKAN BERDASARKAN KEBUTUHAN POSYANDU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2282" y="9319717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19780" y="1023035"/>
            <a:ext cx="4603824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Login Staff dan Admin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19780" y="2119680"/>
            <a:ext cx="5287774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Pengisian Laporan Digital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19780" y="3239579"/>
            <a:ext cx="6158758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Manajemen Jadwal Posyandu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19780" y="4348067"/>
            <a:ext cx="6340800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Dokumentasi Anak Kurang Gizi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19780" y="5461025"/>
            <a:ext cx="5357488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Halaman Informasi Publik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19780" y="6565043"/>
            <a:ext cx="7639520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Transfer Laporan Otomatis ke Admin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362272" y="7536446"/>
            <a:ext cx="1051433" cy="1051433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07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9619780" y="7741401"/>
            <a:ext cx="7927828" cy="57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6"/>
              </a:lnSpc>
            </a:pPr>
            <a:r>
              <a:rPr lang="en-US" sz="3354" b="true">
                <a:solidFill>
                  <a:srgbClr val="EAE4D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Informasi jadwal transfer ke whatsapp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3834" y="0"/>
            <a:ext cx="5014166" cy="10287000"/>
            <a:chOff x="0" y="0"/>
            <a:chExt cx="132060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6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0603">
                  <a:moveTo>
                    <a:pt x="0" y="0"/>
                  </a:moveTo>
                  <a:lnTo>
                    <a:pt x="1320603" y="0"/>
                  </a:lnTo>
                  <a:lnTo>
                    <a:pt x="1320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060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457494"/>
            <a:ext cx="9144000" cy="1495425"/>
            <a:chOff x="0" y="0"/>
            <a:chExt cx="2408296" cy="393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393857"/>
            </a:xfrm>
            <a:custGeom>
              <a:avLst/>
              <a:gdLst/>
              <a:ahLst/>
              <a:cxnLst/>
              <a:rect r="r" b="b" t="t" l="l"/>
              <a:pathLst>
                <a:path h="39385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08296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92839" y="3340629"/>
            <a:ext cx="5145691" cy="2876228"/>
            <a:chOff x="0" y="0"/>
            <a:chExt cx="6860922" cy="383497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6839" t="0" r="6839" b="0"/>
            <a:stretch>
              <a:fillRect/>
            </a:stretch>
          </p:blipFill>
          <p:spPr>
            <a:xfrm flipH="false" flipV="false"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6571154" y="3340629"/>
            <a:ext cx="5145691" cy="2876228"/>
            <a:chOff x="0" y="0"/>
            <a:chExt cx="6860922" cy="383497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12653" t="0" r="12653" b="0"/>
            <a:stretch>
              <a:fillRect/>
            </a:stretch>
          </p:blipFill>
          <p:spPr>
            <a:xfrm flipH="false" flipV="false"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849470" y="3340629"/>
            <a:ext cx="5145691" cy="2876228"/>
            <a:chOff x="0" y="0"/>
            <a:chExt cx="6860922" cy="383497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5050" t="0" r="5050" b="0"/>
            <a:stretch>
              <a:fillRect/>
            </a:stretch>
          </p:blipFill>
          <p:spPr>
            <a:xfrm flipH="false" flipV="false"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-1061650" y="8036778"/>
            <a:ext cx="3803190" cy="380319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115913" y="963360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39945" y="552744"/>
            <a:ext cx="8147912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REFERENSI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9470" y="1556679"/>
            <a:ext cx="813838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BEBERAPA REFERENSI DESAIN DAN FITUR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9945" y="6508252"/>
            <a:ext cx="515521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BAAK Universitas Gunadarma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71154" y="6508252"/>
            <a:ext cx="515521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Posyandudengok.info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92839" y="6508252"/>
            <a:ext cx="515521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Kementrian Kesehatan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865684" y="1024777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24956" y="656036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81075" y="2874521"/>
            <a:ext cx="14166687" cy="267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57293" y="717453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KELOMPOK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DAGUzpUwSvU</dc:identifier>
  <dcterms:modified xsi:type="dcterms:W3CDTF">2011-08-01T06:04:30Z</dcterms:modified>
  <cp:revision>1</cp:revision>
  <dc:title>kelompok</dc:title>
</cp:coreProperties>
</file>